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SamsungOne 800C" panose="020B090603030302020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amsungOne 450C" panose="020B0506030303020204" charset="0"/>
      <p:regular r:id="rId27"/>
    </p:embeddedFont>
    <p:embeddedFont>
      <p:font typeface="Bahnschrift Light SemiCondensed" panose="020B0502040204020203" pitchFamily="34" charset="0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953" y="90670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953" y="190050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775786" y="155303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897619" y="1229869"/>
            <a:ext cx="992814" cy="123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0201" y="283310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459" y="382690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3" idx="3"/>
          </p:cNvCxnSpPr>
          <p:nvPr/>
        </p:nvCxnSpPr>
        <p:spPr>
          <a:xfrm flipH="1" flipV="1">
            <a:off x="2897619" y="1229869"/>
            <a:ext cx="992814" cy="2554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9310600" y="2371997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193866" cy="147732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9" y="1055802"/>
            <a:ext cx="5099078" cy="50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RPG</a:t>
            </a:r>
            <a:r>
              <a:rPr lang="ru-RU" dirty="0"/>
              <a:t> — </a:t>
            </a:r>
            <a:r>
              <a:rPr lang="ru-RU" dirty="0" smtClean="0"/>
              <a:t>жанр </a:t>
            </a:r>
            <a:r>
              <a:rPr lang="ru-RU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dirty="0" smtClean="0"/>
              <a:t>здоровья, показатели силы и т.д. Текстовый квест в жанре </a:t>
            </a:r>
            <a:r>
              <a:rPr lang="en-US" dirty="0" smtClean="0"/>
              <a:t>RPG</a:t>
            </a:r>
            <a:r>
              <a:rPr lang="ru-RU" dirty="0" smtClean="0"/>
              <a:t> - это развлекательное приложение в котором вам нужно победить финального босса как итог </a:t>
            </a:r>
            <a:r>
              <a:rPr lang="ru-RU" smtClean="0"/>
              <a:t>всей сюжетной линии. 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78378" y="2291976"/>
            <a:ext cx="549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Особенности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награды за маленькие победы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 - наёмник, сражающийся </a:t>
            </a:r>
            <a:r>
              <a:rPr lang="ru-RU" dirty="0"/>
              <a:t>за звонкую монету</a:t>
            </a:r>
            <a:r>
              <a:rPr lang="ru-RU" dirty="0" smtClean="0"/>
              <a:t>, </a:t>
            </a:r>
            <a:r>
              <a:rPr lang="ru-RU" dirty="0"/>
              <a:t>хорошо </a:t>
            </a:r>
            <a:r>
              <a:rPr lang="ru-RU" dirty="0" smtClean="0"/>
              <a:t>знакомый </a:t>
            </a:r>
            <a:r>
              <a:rPr lang="ru-RU" dirty="0"/>
              <a:t>с риском для жизни и конечностей за долю в добыче. </a:t>
            </a:r>
            <a:r>
              <a:rPr lang="ru-RU" dirty="0" smtClean="0"/>
              <a:t>Сейчас уже являетесь искателем </a:t>
            </a:r>
            <a:r>
              <a:rPr lang="ru-RU" dirty="0"/>
              <a:t>приключений, где </a:t>
            </a:r>
            <a:r>
              <a:rPr lang="ru-RU" dirty="0" smtClean="0"/>
              <a:t>вам также </a:t>
            </a:r>
            <a:r>
              <a:rPr lang="ru-RU" dirty="0"/>
              <a:t>предстоят </a:t>
            </a:r>
            <a:r>
              <a:rPr lang="ru-RU" dirty="0" smtClean="0"/>
              <a:t>сражения </a:t>
            </a:r>
            <a:r>
              <a:rPr lang="ru-RU" dirty="0"/>
              <a:t>с </a:t>
            </a:r>
            <a:r>
              <a:rPr lang="ru-RU" dirty="0" smtClean="0"/>
              <a:t>врагом. </a:t>
            </a:r>
            <a:r>
              <a:rPr lang="ru-RU" dirty="0"/>
              <a:t>Вы </a:t>
            </a:r>
            <a:r>
              <a:rPr lang="ru-RU" dirty="0" smtClean="0"/>
              <a:t>опытный воин, которого нанял король</a:t>
            </a:r>
            <a:r>
              <a:rPr lang="en-US" dirty="0" smtClean="0"/>
              <a:t>, </a:t>
            </a:r>
            <a:r>
              <a:rPr lang="ru-RU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745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системной кнопки назад)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42" y="623455"/>
            <a:ext cx="4064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222865" y="1823784"/>
            <a:ext cx="2227811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921216" y="2285449"/>
            <a:ext cx="1301649" cy="3144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3551" y="2886197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468389" y="4063650"/>
            <a:ext cx="1905000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997603" y="3209363"/>
            <a:ext cx="2325948" cy="256303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963805" y="4525315"/>
            <a:ext cx="2504584" cy="161913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93" y="839585"/>
            <a:ext cx="484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С равными шанцами на выпадение улучшения для снаряжения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888181" y="839584"/>
            <a:ext cx="446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Разной редкости, например, при обыске 1-го дома или путешествию по подземелью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>
            <a:off x="3416532" y="5835535"/>
            <a:ext cx="556951" cy="50706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>
            <a:off x="6509366" y="5413423"/>
            <a:ext cx="481937" cy="240846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698" y="6019430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на 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991303" y="5331103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991303" y="46847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612276" y="5007938"/>
            <a:ext cx="379027" cy="71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3699" y="5043507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416533" y="5228173"/>
            <a:ext cx="556950" cy="18525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2" y="937277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497</Words>
  <Application>Microsoft Office PowerPoint</Application>
  <PresentationFormat>Широкоэкранный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SamsungOne 800C</vt:lpstr>
      <vt:lpstr>Calibri</vt:lpstr>
      <vt:lpstr>SamsungOne 450C</vt:lpstr>
      <vt:lpstr>Arial</vt:lpstr>
      <vt:lpstr>Bahnschrift Light SemiCondensed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95</cp:revision>
  <dcterms:created xsi:type="dcterms:W3CDTF">2020-05-25T08:37:09Z</dcterms:created>
  <dcterms:modified xsi:type="dcterms:W3CDTF">2023-05-22T11:52:40Z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